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_rels/presentation.xml.rels" ContentType="application/vnd.openxmlformats-package.relationship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1.xml.rels" ContentType="application/vnd.openxmlformats-package.relationships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media/image1.png" ContentType="image/png"/>
  <Override PartName="/ppt/slides/_rels/slide1.xml.rels" ContentType="application/vnd.openxmlformats-package.relationships+xml"/>
  <Override PartName="/ppt/slides/slide1.xml" ContentType="application/vnd.openxmlformats-officedocument.presentationml.slid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2192000" cy="6858000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431964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7" name="PlaceHolder 4"/>
          <p:cNvSpPr>
            <a:spLocks noGrp="1"/>
          </p:cNvSpPr>
          <p:nvPr>
            <p:ph type="body"/>
          </p:nvPr>
        </p:nvSpPr>
        <p:spPr>
          <a:xfrm>
            <a:off x="8029800" y="160452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8" name="PlaceHolder 5"/>
          <p:cNvSpPr>
            <a:spLocks noGrp="1"/>
          </p:cNvSpPr>
          <p:nvPr>
            <p:ph type="body"/>
          </p:nvPr>
        </p:nvSpPr>
        <p:spPr>
          <a:xfrm>
            <a:off x="60948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39" name="PlaceHolder 6"/>
          <p:cNvSpPr>
            <a:spLocks noGrp="1"/>
          </p:cNvSpPr>
          <p:nvPr>
            <p:ph type="body"/>
          </p:nvPr>
        </p:nvSpPr>
        <p:spPr>
          <a:xfrm>
            <a:off x="431964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0" name="PlaceHolder 7"/>
          <p:cNvSpPr>
            <a:spLocks noGrp="1"/>
          </p:cNvSpPr>
          <p:nvPr>
            <p:ph type="body"/>
          </p:nvPr>
        </p:nvSpPr>
        <p:spPr>
          <a:xfrm>
            <a:off x="8029800" y="3682080"/>
            <a:ext cx="35330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609480" y="273600"/>
            <a:ext cx="10972440" cy="530784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6231960" y="368208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60948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6231960" y="1604520"/>
            <a:ext cx="535428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609480" y="3682080"/>
            <a:ext cx="10972440" cy="18968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dt"/>
          </p:nvPr>
        </p:nvSpPr>
        <p:spPr>
          <a:xfrm>
            <a:off x="8380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>
              <a:lnSpc>
                <a:spcPct val="100000"/>
              </a:lnSpc>
            </a:pPr>
            <a:fld id="{E610FA76-8D07-4A35-BEE4-C0CC404FC2D5}" type="datetime">
              <a:rPr b="0" lang="es-ES" sz="1200" spc="-1" strike="noStrike">
                <a:solidFill>
                  <a:srgbClr val="8b8b8b"/>
                </a:solidFill>
                <a:latin typeface="Calibri"/>
              </a:rPr>
              <a:t>1/12/21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ftr"/>
          </p:nvPr>
        </p:nvSpPr>
        <p:spPr>
          <a:xfrm>
            <a:off x="4038480" y="6356520"/>
            <a:ext cx="4114440" cy="364680"/>
          </a:xfrm>
          <a:prstGeom prst="rect">
            <a:avLst/>
          </a:prstGeom>
        </p:spPr>
        <p:txBody>
          <a:bodyPr anchor="ctr">
            <a:noAutofit/>
          </a:bodyPr>
          <a:p>
            <a:endParaRPr b="0" lang="en-US" sz="2400" spc="-1" strike="noStrike">
              <a:latin typeface="Times New Roman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sldNum"/>
          </p:nvPr>
        </p:nvSpPr>
        <p:spPr>
          <a:xfrm>
            <a:off x="8610480" y="6356520"/>
            <a:ext cx="2742840" cy="364680"/>
          </a:xfrm>
          <a:prstGeom prst="rect">
            <a:avLst/>
          </a:prstGeom>
        </p:spPr>
        <p:txBody>
          <a:bodyPr anchor="ctr">
            <a:noAutofit/>
          </a:bodyPr>
          <a:p>
            <a:pPr algn="r">
              <a:lnSpc>
                <a:spcPct val="100000"/>
              </a:lnSpc>
            </a:pPr>
            <a:fld id="{9059E3C5-3502-4A7E-8CE7-0863F040015F}" type="slidenum">
              <a:rPr b="0" lang="es-ES" sz="1200" spc="-1" strike="noStrike">
                <a:solidFill>
                  <a:srgbClr val="8b8b8b"/>
                </a:solidFill>
                <a:latin typeface="Calibri"/>
              </a:rPr>
              <a:t>&lt;number&gt;</a:t>
            </a:fld>
            <a:endParaRPr b="0" lang="en-US" sz="1200" spc="-1" strike="noStrike"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title"/>
          </p:nvPr>
        </p:nvSpPr>
        <p:spPr>
          <a:xfrm>
            <a:off x="609480" y="273600"/>
            <a:ext cx="10972440" cy="1144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C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l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i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c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k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o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e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d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i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h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e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i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l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e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e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x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 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f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o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r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m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a</a:t>
            </a: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</a:t>
            </a: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body"/>
          </p:nvPr>
        </p:nvSpPr>
        <p:spPr>
          <a:xfrm>
            <a:off x="609480" y="1604520"/>
            <a:ext cx="10972440" cy="39772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800" spc="-1" strike="noStrike">
                <a:solidFill>
                  <a:srgbClr val="000000"/>
                </a:solidFill>
                <a:latin typeface="Calibri"/>
              </a:rPr>
              <a:t>Click to edit the outline text format</a:t>
            </a:r>
            <a:endParaRPr b="0" lang="es-ES" sz="2800" spc="-1" strike="noStrike">
              <a:solidFill>
                <a:srgbClr val="000000"/>
              </a:solidFill>
              <a:latin typeface="Calibri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s-ES" sz="2000" spc="-1" strike="noStrike">
                <a:solidFill>
                  <a:srgbClr val="000000"/>
                </a:solidFill>
                <a:latin typeface="Calibri"/>
              </a:rPr>
              <a:t>Second Outline Level</a:t>
            </a:r>
            <a:endParaRPr b="0" lang="es-ES" sz="2000" spc="-1" strike="noStrike">
              <a:solidFill>
                <a:srgbClr val="000000"/>
              </a:solidFill>
              <a:latin typeface="Calibri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Third Outline Level</a:t>
            </a: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s-ES" sz="1800" spc="-1" strike="noStrike">
                <a:solidFill>
                  <a:srgbClr val="000000"/>
                </a:solidFill>
                <a:latin typeface="Calibri"/>
              </a:rPr>
              <a:t>Fourth Outline Level</a:t>
            </a:r>
            <a:endParaRPr b="0" lang="es-ES" sz="1800" spc="-1" strike="noStrike">
              <a:solidFill>
                <a:srgbClr val="000000"/>
              </a:solidFill>
              <a:latin typeface="Calibri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000" spc="-1" strike="noStrike">
                <a:solidFill>
                  <a:srgbClr val="000000"/>
                </a:solidFill>
                <a:latin typeface="Calibri"/>
              </a:rPr>
              <a:t>Fifth Outline Level</a:t>
            </a:r>
            <a:endParaRPr b="0" lang="es-ES" sz="2000" spc="-1" strike="noStrike">
              <a:solidFill>
                <a:srgbClr val="000000"/>
              </a:solidFill>
              <a:latin typeface="Calibri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000" spc="-1" strike="noStrike">
                <a:solidFill>
                  <a:srgbClr val="000000"/>
                </a:solidFill>
                <a:latin typeface="Calibri"/>
              </a:rPr>
              <a:t>Sixth Outline Level</a:t>
            </a:r>
            <a:endParaRPr b="0" lang="es-ES" sz="2000" spc="-1" strike="noStrike">
              <a:solidFill>
                <a:srgbClr val="000000"/>
              </a:solidFill>
              <a:latin typeface="Calibri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s-ES" sz="2000" spc="-1" strike="noStrike">
                <a:solidFill>
                  <a:srgbClr val="000000"/>
                </a:solidFill>
                <a:latin typeface="Calibri"/>
              </a:rPr>
              <a:t>Seventh Outline Level</a:t>
            </a:r>
            <a:endParaRPr b="0" lang="es-ES" sz="2000" spc="-1" strike="noStrike">
              <a:solidFill>
                <a:srgbClr val="000000"/>
              </a:solidFill>
              <a:latin typeface="Calibri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CustomShape 1"/>
          <p:cNvSpPr/>
          <p:nvPr/>
        </p:nvSpPr>
        <p:spPr>
          <a:xfrm>
            <a:off x="4082040" y="627480"/>
            <a:ext cx="7530840" cy="2347920"/>
          </a:xfrm>
          <a:prstGeom prst="roundRect">
            <a:avLst>
              <a:gd name="adj" fmla="val 12755"/>
            </a:avLst>
          </a:prstGeom>
          <a:noFill/>
          <a:ln w="9360"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42" name="CustomShape 2"/>
          <p:cNvSpPr/>
          <p:nvPr/>
        </p:nvSpPr>
        <p:spPr>
          <a:xfrm>
            <a:off x="436320" y="1020240"/>
            <a:ext cx="2666160" cy="2100600"/>
          </a:xfrm>
          <a:prstGeom prst="roundRect">
            <a:avLst>
              <a:gd name="adj" fmla="val 16667"/>
            </a:avLst>
          </a:prstGeom>
          <a:solidFill>
            <a:schemeClr val="bg1">
              <a:lumMod val="95000"/>
            </a:schemeClr>
          </a:solidFill>
          <a:ln w="1908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43" name="Group 3"/>
          <p:cNvGrpSpPr/>
          <p:nvPr/>
        </p:nvGrpSpPr>
        <p:grpSpPr>
          <a:xfrm>
            <a:off x="795960" y="1302120"/>
            <a:ext cx="1976040" cy="1608480"/>
            <a:chOff x="795960" y="1302120"/>
            <a:chExt cx="1976040" cy="1608480"/>
          </a:xfrm>
        </p:grpSpPr>
        <p:grpSp>
          <p:nvGrpSpPr>
            <p:cNvPr id="44" name="Group 4"/>
            <p:cNvGrpSpPr/>
            <p:nvPr/>
          </p:nvGrpSpPr>
          <p:grpSpPr>
            <a:xfrm>
              <a:off x="864720" y="2026800"/>
              <a:ext cx="904320" cy="883800"/>
              <a:chOff x="864720" y="2026800"/>
              <a:chExt cx="904320" cy="883800"/>
            </a:xfrm>
          </p:grpSpPr>
          <p:sp>
            <p:nvSpPr>
              <p:cNvPr id="45" name="CustomShape 5"/>
              <p:cNvSpPr/>
              <p:nvPr/>
            </p:nvSpPr>
            <p:spPr>
              <a:xfrm>
                <a:off x="1123560" y="2603880"/>
                <a:ext cx="645480" cy="360"/>
              </a:xfrm>
              <a:custGeom>
                <a:avLst/>
                <a:gdLst/>
                <a:ahLst/>
                <a:rect l="l" t="t" r="r" b="b"/>
                <a:pathLst>
                  <a:path w="21600" h="21600">
                    <a:moveTo>
                      <a:pt x="0" y="0"/>
                    </a:moveTo>
                    <a:lnTo>
                      <a:pt x="21600" y="21600"/>
                    </a:lnTo>
                  </a:path>
                </a:pathLst>
              </a:custGeom>
              <a:noFill/>
              <a:ln w="38160">
                <a:solidFill>
                  <a:srgbClr val="92d050"/>
                </a:solidFill>
                <a:tailEnd len="med" type="triangle" w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/>
            </p:style>
          </p:sp>
          <p:sp>
            <p:nvSpPr>
              <p:cNvPr id="46" name="CustomShape 6"/>
              <p:cNvSpPr/>
              <p:nvPr/>
            </p:nvSpPr>
            <p:spPr>
              <a:xfrm flipV="1">
                <a:off x="1139400" y="2026800"/>
                <a:ext cx="360" cy="592560"/>
              </a:xfrm>
              <a:custGeom>
                <a:avLst/>
                <a:gdLst/>
                <a:ahLst/>
                <a:rect l="l" t="t" r="r" b="b"/>
                <a:pathLst>
                  <a:path w="21600" h="21600">
                    <a:moveTo>
                      <a:pt x="0" y="0"/>
                    </a:moveTo>
                    <a:lnTo>
                      <a:pt x="21600" y="21600"/>
                    </a:lnTo>
                  </a:path>
                </a:pathLst>
              </a:custGeom>
              <a:noFill/>
              <a:ln w="38160">
                <a:solidFill>
                  <a:srgbClr val="0070c0"/>
                </a:solidFill>
                <a:tailEnd len="med" type="triangle" w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/>
            </p:style>
          </p:sp>
          <p:sp>
            <p:nvSpPr>
              <p:cNvPr id="47" name="CustomShape 7"/>
              <p:cNvSpPr/>
              <p:nvPr/>
            </p:nvSpPr>
            <p:spPr>
              <a:xfrm flipH="1">
                <a:off x="864360" y="2603880"/>
                <a:ext cx="273960" cy="306720"/>
              </a:xfrm>
              <a:custGeom>
                <a:avLst/>
                <a:gdLst/>
                <a:ahLst/>
                <a:rect l="l" t="t" r="r" b="b"/>
                <a:pathLst>
                  <a:path w="21600" h="21600">
                    <a:moveTo>
                      <a:pt x="0" y="0"/>
                    </a:moveTo>
                    <a:lnTo>
                      <a:pt x="21600" y="21600"/>
                    </a:lnTo>
                  </a:path>
                </a:pathLst>
              </a:custGeom>
              <a:noFill/>
              <a:ln w="38160">
                <a:solidFill>
                  <a:srgbClr val="ff0000"/>
                </a:solidFill>
                <a:tailEnd len="med" type="triangle" w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/>
            </p:style>
          </p:sp>
        </p:grpSp>
        <p:grpSp>
          <p:nvGrpSpPr>
            <p:cNvPr id="48" name="Group 8"/>
            <p:cNvGrpSpPr/>
            <p:nvPr/>
          </p:nvGrpSpPr>
          <p:grpSpPr>
            <a:xfrm>
              <a:off x="795960" y="1302120"/>
              <a:ext cx="1976040" cy="1515600"/>
              <a:chOff x="795960" y="1302120"/>
              <a:chExt cx="1976040" cy="1515600"/>
            </a:xfrm>
          </p:grpSpPr>
          <p:sp>
            <p:nvSpPr>
              <p:cNvPr id="49" name="CustomShape 9"/>
              <p:cNvSpPr/>
              <p:nvPr/>
            </p:nvSpPr>
            <p:spPr>
              <a:xfrm>
                <a:off x="1530360" y="1615320"/>
                <a:ext cx="75240" cy="7524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/>
            </p:style>
          </p:sp>
          <p:sp>
            <p:nvSpPr>
              <p:cNvPr id="50" name="CustomShape 10"/>
              <p:cNvSpPr/>
              <p:nvPr/>
            </p:nvSpPr>
            <p:spPr>
              <a:xfrm>
                <a:off x="2256480" y="2396880"/>
                <a:ext cx="75240" cy="7524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/>
            </p:style>
          </p:sp>
          <p:sp>
            <p:nvSpPr>
              <p:cNvPr id="51" name="CustomShape 11"/>
              <p:cNvSpPr/>
              <p:nvPr/>
            </p:nvSpPr>
            <p:spPr>
              <a:xfrm>
                <a:off x="2696760" y="2070720"/>
                <a:ext cx="75240" cy="75240"/>
              </a:xfrm>
              <a:prstGeom prst="ellipse">
                <a:avLst/>
              </a:prstGeom>
              <a:solidFill>
                <a:schemeClr val="tx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/>
            </p:style>
          </p:sp>
          <p:grpSp>
            <p:nvGrpSpPr>
              <p:cNvPr id="52" name="Group 12"/>
              <p:cNvGrpSpPr/>
              <p:nvPr/>
            </p:nvGrpSpPr>
            <p:grpSpPr>
              <a:xfrm>
                <a:off x="795960" y="1302120"/>
                <a:ext cx="1567440" cy="843840"/>
                <a:chOff x="795960" y="1302120"/>
                <a:chExt cx="1567440" cy="843840"/>
              </a:xfrm>
            </p:grpSpPr>
            <p:grpSp>
              <p:nvGrpSpPr>
                <p:cNvPr id="53" name="Group 13"/>
                <p:cNvGrpSpPr/>
                <p:nvPr/>
              </p:nvGrpSpPr>
              <p:grpSpPr>
                <a:xfrm>
                  <a:off x="795960" y="1302120"/>
                  <a:ext cx="462600" cy="542880"/>
                  <a:chOff x="795960" y="1302120"/>
                  <a:chExt cx="462600" cy="542880"/>
                </a:xfrm>
              </p:grpSpPr>
              <p:sp>
                <p:nvSpPr>
                  <p:cNvPr id="54" name="CustomShape 14"/>
                  <p:cNvSpPr/>
                  <p:nvPr/>
                </p:nvSpPr>
                <p:spPr>
                  <a:xfrm rot="3600000">
                    <a:off x="731880" y="1492920"/>
                    <a:ext cx="533880" cy="160920"/>
                  </a:xfrm>
                  <a:custGeom>
                    <a:avLst/>
                    <a:gdLst/>
                    <a:ahLst/>
                    <a:rect l="l" t="t" r="r" b="b"/>
                    <a:pathLst>
                      <a:path w="1473200" h="444500">
                        <a:moveTo>
                          <a:pt x="479425" y="0"/>
                        </a:moveTo>
                        <a:lnTo>
                          <a:pt x="1473200" y="0"/>
                        </a:lnTo>
                        <a:lnTo>
                          <a:pt x="1028700" y="444500"/>
                        </a:lnTo>
                        <a:lnTo>
                          <a:pt x="0" y="444500"/>
                        </a:lnTo>
                        <a:lnTo>
                          <a:pt x="479425" y="0"/>
                        </a:lnTo>
                        <a:close/>
                      </a:path>
                    </a:pathLst>
                  </a:custGeom>
                  <a:solidFill>
                    <a:schemeClr val="bg1">
                      <a:lumMod val="85000"/>
                    </a:schemeClr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/>
                </p:style>
              </p:sp>
              <p:sp>
                <p:nvSpPr>
                  <p:cNvPr id="55" name="CustomShape 15"/>
                  <p:cNvSpPr/>
                  <p:nvPr/>
                </p:nvSpPr>
                <p:spPr>
                  <a:xfrm flipV="1" rot="3600000">
                    <a:off x="1128600" y="1265760"/>
                    <a:ext cx="360" cy="365400"/>
                  </a:xfrm>
                  <a:custGeom>
                    <a:avLst/>
                    <a:gdLst/>
                    <a:ahLst/>
                    <a:rect l="l" t="t" r="r" b="b"/>
                    <a:pathLst>
                      <a:path w="21600" h="21600">
                        <a:moveTo>
                          <a:pt x="0" y="0"/>
                        </a:moveTo>
                        <a:lnTo>
                          <a:pt x="21600" y="21600"/>
                        </a:lnTo>
                      </a:path>
                    </a:pathLst>
                  </a:custGeom>
                  <a:noFill/>
                  <a:ln w="38160">
                    <a:solidFill>
                      <a:schemeClr val="tx1"/>
                    </a:solidFill>
                    <a:tailEnd len="med" type="triangle" w="med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/>
                </p:style>
              </p:sp>
            </p:grpSp>
            <p:grpSp>
              <p:nvGrpSpPr>
                <p:cNvPr id="56" name="Group 16"/>
                <p:cNvGrpSpPr/>
                <p:nvPr/>
              </p:nvGrpSpPr>
              <p:grpSpPr>
                <a:xfrm>
                  <a:off x="1806120" y="1633680"/>
                  <a:ext cx="557280" cy="512280"/>
                  <a:chOff x="1806120" y="1633680"/>
                  <a:chExt cx="557280" cy="512280"/>
                </a:xfrm>
              </p:grpSpPr>
              <p:sp>
                <p:nvSpPr>
                  <p:cNvPr id="57" name="CustomShape 17"/>
                  <p:cNvSpPr/>
                  <p:nvPr/>
                </p:nvSpPr>
                <p:spPr>
                  <a:xfrm rot="20700000">
                    <a:off x="1817640" y="1918440"/>
                    <a:ext cx="533880" cy="160920"/>
                  </a:xfrm>
                  <a:custGeom>
                    <a:avLst/>
                    <a:gdLst/>
                    <a:ahLst/>
                    <a:rect l="l" t="t" r="r" b="b"/>
                    <a:pathLst>
                      <a:path w="1473200" h="444500">
                        <a:moveTo>
                          <a:pt x="479425" y="0"/>
                        </a:moveTo>
                        <a:lnTo>
                          <a:pt x="1473200" y="0"/>
                        </a:lnTo>
                        <a:lnTo>
                          <a:pt x="1028700" y="444500"/>
                        </a:lnTo>
                        <a:lnTo>
                          <a:pt x="0" y="444500"/>
                        </a:lnTo>
                        <a:lnTo>
                          <a:pt x="479425" y="0"/>
                        </a:lnTo>
                        <a:close/>
                      </a:path>
                    </a:pathLst>
                  </a:custGeom>
                  <a:solidFill>
                    <a:schemeClr val="bg1">
                      <a:lumMod val="85000"/>
                    </a:schemeClr>
                  </a:solidFill>
                  <a:ln>
                    <a:solidFill>
                      <a:schemeClr val="tx1"/>
                    </a:solidFill>
                  </a:ln>
                </p:spPr>
                <p:style>
                  <a:lnRef idx="2">
                    <a:schemeClr val="accent1">
                      <a:shade val="50000"/>
                    </a:schemeClr>
                  </a:lnRef>
                  <a:fillRef idx="1">
                    <a:schemeClr val="accent1"/>
                  </a:fillRef>
                  <a:effectRef idx="0">
                    <a:schemeClr val="accent1"/>
                  </a:effectRef>
                  <a:fontRef idx="minor"/>
                </p:style>
              </p:sp>
              <p:sp>
                <p:nvSpPr>
                  <p:cNvPr id="58" name="CustomShape 18"/>
                  <p:cNvSpPr/>
                  <p:nvPr/>
                </p:nvSpPr>
                <p:spPr>
                  <a:xfrm flipV="1" rot="20700000">
                    <a:off x="2089440" y="1633320"/>
                    <a:ext cx="360" cy="365400"/>
                  </a:xfrm>
                  <a:custGeom>
                    <a:avLst/>
                    <a:gdLst/>
                    <a:ahLst/>
                    <a:rect l="l" t="t" r="r" b="b"/>
                    <a:pathLst>
                      <a:path w="21600" h="21600">
                        <a:moveTo>
                          <a:pt x="0" y="0"/>
                        </a:moveTo>
                        <a:lnTo>
                          <a:pt x="21600" y="21600"/>
                        </a:lnTo>
                      </a:path>
                    </a:pathLst>
                  </a:custGeom>
                  <a:noFill/>
                  <a:ln w="38160">
                    <a:solidFill>
                      <a:schemeClr val="tx1"/>
                    </a:solidFill>
                    <a:tailEnd len="med" type="triangle" w="med"/>
                  </a:ln>
                </p:spPr>
                <p:style>
                  <a:lnRef idx="1">
                    <a:schemeClr val="accent1"/>
                  </a:lnRef>
                  <a:fillRef idx="0">
                    <a:schemeClr val="accent1"/>
                  </a:fillRef>
                  <a:effectRef idx="0">
                    <a:schemeClr val="accent1"/>
                  </a:effectRef>
                  <a:fontRef idx="minor"/>
                </p:style>
              </p:sp>
            </p:grpSp>
          </p:grpSp>
          <p:sp>
            <p:nvSpPr>
              <p:cNvPr id="59" name="CustomShape 19"/>
              <p:cNvSpPr/>
              <p:nvPr/>
            </p:nvSpPr>
            <p:spPr>
              <a:xfrm flipH="1" flipV="1">
                <a:off x="1604880" y="2346840"/>
                <a:ext cx="358920" cy="262800"/>
              </a:xfrm>
              <a:custGeom>
                <a:avLst/>
                <a:gdLst/>
                <a:ahLst/>
                <a:rect l="l" t="t" r="r" b="b"/>
                <a:pathLst>
                  <a:path w="21600" h="21600">
                    <a:moveTo>
                      <a:pt x="0" y="0"/>
                    </a:moveTo>
                    <a:lnTo>
                      <a:pt x="21600" y="21600"/>
                    </a:lnTo>
                  </a:path>
                </a:pathLst>
              </a:custGeom>
              <a:noFill/>
              <a:ln w="38160">
                <a:solidFill>
                  <a:schemeClr val="tx1"/>
                </a:solidFill>
                <a:tailEnd len="med" type="triangle" w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/>
            </p:style>
          </p:sp>
          <p:sp>
            <p:nvSpPr>
              <p:cNvPr id="60" name="CustomShape 20"/>
              <p:cNvSpPr/>
              <p:nvPr/>
            </p:nvSpPr>
            <p:spPr>
              <a:xfrm flipH="1" flipV="1">
                <a:off x="1302120" y="2126520"/>
                <a:ext cx="942840" cy="691200"/>
              </a:xfrm>
              <a:custGeom>
                <a:avLst/>
                <a:gdLst/>
                <a:ahLst/>
                <a:rect l="l" t="t" r="r" b="b"/>
                <a:pathLst>
                  <a:path w="21600" h="21600">
                    <a:moveTo>
                      <a:pt x="0" y="0"/>
                    </a:moveTo>
                    <a:lnTo>
                      <a:pt x="21600" y="21600"/>
                    </a:lnTo>
                  </a:path>
                </a:pathLst>
              </a:custGeom>
              <a:noFill/>
              <a:ln w="9360">
                <a:solidFill>
                  <a:schemeClr val="tx1"/>
                </a:solidFill>
                <a:prstDash val="sysDash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/>
            </p:style>
          </p:sp>
        </p:grpSp>
      </p:grpSp>
      <p:sp>
        <p:nvSpPr>
          <p:cNvPr id="61" name="CustomShape 21"/>
          <p:cNvSpPr/>
          <p:nvPr/>
        </p:nvSpPr>
        <p:spPr>
          <a:xfrm>
            <a:off x="522360" y="658800"/>
            <a:ext cx="2526480" cy="303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400" spc="-1" strike="noStrike">
                <a:solidFill>
                  <a:srgbClr val="000000"/>
                </a:solidFill>
                <a:latin typeface="Consolas"/>
              </a:rPr>
              <a:t>mp2p_icp::metric_map_t</a:t>
            </a:r>
            <a:endParaRPr b="0" lang="en-US" sz="1400" spc="-1" strike="noStrike">
              <a:latin typeface="Arial"/>
            </a:endParaRPr>
          </a:p>
        </p:txBody>
      </p:sp>
      <p:grpSp>
        <p:nvGrpSpPr>
          <p:cNvPr id="62" name="Group 22"/>
          <p:cNvGrpSpPr/>
          <p:nvPr/>
        </p:nvGrpSpPr>
        <p:grpSpPr>
          <a:xfrm>
            <a:off x="4397400" y="1890000"/>
            <a:ext cx="903960" cy="883800"/>
            <a:chOff x="4397400" y="1890000"/>
            <a:chExt cx="903960" cy="883800"/>
          </a:xfrm>
        </p:grpSpPr>
        <p:sp>
          <p:nvSpPr>
            <p:cNvPr id="63" name="CustomShape 23"/>
            <p:cNvSpPr/>
            <p:nvPr/>
          </p:nvSpPr>
          <p:spPr>
            <a:xfrm>
              <a:off x="4655880" y="2467080"/>
              <a:ext cx="645480" cy="3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92d05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64" name="CustomShape 24"/>
            <p:cNvSpPr/>
            <p:nvPr/>
          </p:nvSpPr>
          <p:spPr>
            <a:xfrm flipV="1">
              <a:off x="4672080" y="1890000"/>
              <a:ext cx="360" cy="5925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0070c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65" name="CustomShape 25"/>
            <p:cNvSpPr/>
            <p:nvPr/>
          </p:nvSpPr>
          <p:spPr>
            <a:xfrm flipH="1">
              <a:off x="4397040" y="2467080"/>
              <a:ext cx="273960" cy="30672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ff000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</p:grpSp>
      <p:sp>
        <p:nvSpPr>
          <p:cNvPr id="66" name="CustomShape 26"/>
          <p:cNvSpPr/>
          <p:nvPr/>
        </p:nvSpPr>
        <p:spPr>
          <a:xfrm>
            <a:off x="5062680" y="14788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7" name="CustomShape 27"/>
          <p:cNvSpPr/>
          <p:nvPr/>
        </p:nvSpPr>
        <p:spPr>
          <a:xfrm>
            <a:off x="5537160" y="22600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68" name="CustomShape 28"/>
          <p:cNvSpPr/>
          <p:nvPr/>
        </p:nvSpPr>
        <p:spPr>
          <a:xfrm>
            <a:off x="5977440" y="19342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grpSp>
        <p:nvGrpSpPr>
          <p:cNvPr id="69" name="Group 29"/>
          <p:cNvGrpSpPr/>
          <p:nvPr/>
        </p:nvGrpSpPr>
        <p:grpSpPr>
          <a:xfrm>
            <a:off x="4541400" y="3864240"/>
            <a:ext cx="903960" cy="883800"/>
            <a:chOff x="4541400" y="3864240"/>
            <a:chExt cx="903960" cy="883800"/>
          </a:xfrm>
        </p:grpSpPr>
        <p:sp>
          <p:nvSpPr>
            <p:cNvPr id="70" name="CustomShape 30"/>
            <p:cNvSpPr/>
            <p:nvPr/>
          </p:nvSpPr>
          <p:spPr>
            <a:xfrm>
              <a:off x="4799880" y="4441320"/>
              <a:ext cx="645480" cy="3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92d05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71" name="CustomShape 31"/>
            <p:cNvSpPr/>
            <p:nvPr/>
          </p:nvSpPr>
          <p:spPr>
            <a:xfrm flipV="1">
              <a:off x="4816080" y="3864240"/>
              <a:ext cx="360" cy="5925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0070c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72" name="CustomShape 32"/>
            <p:cNvSpPr/>
            <p:nvPr/>
          </p:nvSpPr>
          <p:spPr>
            <a:xfrm flipH="1">
              <a:off x="4541040" y="4441320"/>
              <a:ext cx="273960" cy="30672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ff000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</p:grpSp>
      <p:grpSp>
        <p:nvGrpSpPr>
          <p:cNvPr id="73" name="Group 33"/>
          <p:cNvGrpSpPr/>
          <p:nvPr/>
        </p:nvGrpSpPr>
        <p:grpSpPr>
          <a:xfrm>
            <a:off x="4472280" y="3139560"/>
            <a:ext cx="1567800" cy="844200"/>
            <a:chOff x="4472280" y="3139560"/>
            <a:chExt cx="1567800" cy="844200"/>
          </a:xfrm>
        </p:grpSpPr>
        <p:grpSp>
          <p:nvGrpSpPr>
            <p:cNvPr id="74" name="Group 34"/>
            <p:cNvGrpSpPr/>
            <p:nvPr/>
          </p:nvGrpSpPr>
          <p:grpSpPr>
            <a:xfrm>
              <a:off x="4472280" y="3139560"/>
              <a:ext cx="462600" cy="542880"/>
              <a:chOff x="4472280" y="3139560"/>
              <a:chExt cx="462600" cy="542880"/>
            </a:xfrm>
          </p:grpSpPr>
          <p:sp>
            <p:nvSpPr>
              <p:cNvPr id="75" name="CustomShape 35"/>
              <p:cNvSpPr/>
              <p:nvPr/>
            </p:nvSpPr>
            <p:spPr>
              <a:xfrm rot="3600000">
                <a:off x="4408200" y="3330360"/>
                <a:ext cx="533880" cy="160920"/>
              </a:xfrm>
              <a:custGeom>
                <a:avLst/>
                <a:gdLst/>
                <a:ahLst/>
                <a:rect l="l" t="t" r="r" b="b"/>
                <a:pathLst>
                  <a:path w="1473200" h="444500">
                    <a:moveTo>
                      <a:pt x="479425" y="0"/>
                    </a:moveTo>
                    <a:lnTo>
                      <a:pt x="1473200" y="0"/>
                    </a:lnTo>
                    <a:lnTo>
                      <a:pt x="1028700" y="444500"/>
                    </a:lnTo>
                    <a:lnTo>
                      <a:pt x="0" y="444500"/>
                    </a:lnTo>
                    <a:lnTo>
                      <a:pt x="479425" y="0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/>
            </p:style>
          </p:sp>
          <p:sp>
            <p:nvSpPr>
              <p:cNvPr id="76" name="CustomShape 36"/>
              <p:cNvSpPr/>
              <p:nvPr/>
            </p:nvSpPr>
            <p:spPr>
              <a:xfrm flipV="1" rot="3600000">
                <a:off x="4804920" y="3103560"/>
                <a:ext cx="360" cy="365400"/>
              </a:xfrm>
              <a:custGeom>
                <a:avLst/>
                <a:gdLst/>
                <a:ahLst/>
                <a:rect l="l" t="t" r="r" b="b"/>
                <a:pathLst>
                  <a:path w="21600" h="21600">
                    <a:moveTo>
                      <a:pt x="0" y="0"/>
                    </a:moveTo>
                    <a:lnTo>
                      <a:pt x="21600" y="21600"/>
                    </a:lnTo>
                  </a:path>
                </a:pathLst>
              </a:custGeom>
              <a:noFill/>
              <a:ln w="38160">
                <a:solidFill>
                  <a:schemeClr val="tx1"/>
                </a:solidFill>
                <a:tailEnd len="med" type="triangle" w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/>
            </p:style>
          </p:sp>
        </p:grpSp>
        <p:grpSp>
          <p:nvGrpSpPr>
            <p:cNvPr id="77" name="Group 37"/>
            <p:cNvGrpSpPr/>
            <p:nvPr/>
          </p:nvGrpSpPr>
          <p:grpSpPr>
            <a:xfrm>
              <a:off x="5482800" y="3471120"/>
              <a:ext cx="557280" cy="512640"/>
              <a:chOff x="5482800" y="3471120"/>
              <a:chExt cx="557280" cy="512640"/>
            </a:xfrm>
          </p:grpSpPr>
          <p:sp>
            <p:nvSpPr>
              <p:cNvPr id="78" name="CustomShape 38"/>
              <p:cNvSpPr/>
              <p:nvPr/>
            </p:nvSpPr>
            <p:spPr>
              <a:xfrm rot="20700000">
                <a:off x="5494320" y="3756240"/>
                <a:ext cx="533880" cy="160920"/>
              </a:xfrm>
              <a:custGeom>
                <a:avLst/>
                <a:gdLst/>
                <a:ahLst/>
                <a:rect l="l" t="t" r="r" b="b"/>
                <a:pathLst>
                  <a:path w="1473200" h="444500">
                    <a:moveTo>
                      <a:pt x="479425" y="0"/>
                    </a:moveTo>
                    <a:lnTo>
                      <a:pt x="1473200" y="0"/>
                    </a:lnTo>
                    <a:lnTo>
                      <a:pt x="1028700" y="444500"/>
                    </a:lnTo>
                    <a:lnTo>
                      <a:pt x="0" y="444500"/>
                    </a:lnTo>
                    <a:lnTo>
                      <a:pt x="479425" y="0"/>
                    </a:lnTo>
                    <a:close/>
                  </a:path>
                </a:pathLst>
              </a:custGeom>
              <a:solidFill>
                <a:schemeClr val="bg1">
                  <a:lumMod val="85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/>
            </p:style>
          </p:sp>
          <p:sp>
            <p:nvSpPr>
              <p:cNvPr id="79" name="CustomShape 39"/>
              <p:cNvSpPr/>
              <p:nvPr/>
            </p:nvSpPr>
            <p:spPr>
              <a:xfrm flipV="1" rot="20700000">
                <a:off x="5765760" y="3470760"/>
                <a:ext cx="360" cy="365400"/>
              </a:xfrm>
              <a:custGeom>
                <a:avLst/>
                <a:gdLst/>
                <a:ahLst/>
                <a:rect l="l" t="t" r="r" b="b"/>
                <a:pathLst>
                  <a:path w="21600" h="21600">
                    <a:moveTo>
                      <a:pt x="0" y="0"/>
                    </a:moveTo>
                    <a:lnTo>
                      <a:pt x="21600" y="21600"/>
                    </a:lnTo>
                  </a:path>
                </a:pathLst>
              </a:custGeom>
              <a:noFill/>
              <a:ln w="38160">
                <a:solidFill>
                  <a:schemeClr val="tx1"/>
                </a:solidFill>
                <a:tailEnd len="med" type="triangle" w="med"/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/>
            </p:style>
          </p:sp>
        </p:grpSp>
      </p:grpSp>
      <p:grpSp>
        <p:nvGrpSpPr>
          <p:cNvPr id="80" name="Group 40"/>
          <p:cNvGrpSpPr/>
          <p:nvPr/>
        </p:nvGrpSpPr>
        <p:grpSpPr>
          <a:xfrm>
            <a:off x="4541400" y="5199480"/>
            <a:ext cx="903960" cy="883800"/>
            <a:chOff x="4541400" y="5199480"/>
            <a:chExt cx="903960" cy="883800"/>
          </a:xfrm>
        </p:grpSpPr>
        <p:sp>
          <p:nvSpPr>
            <p:cNvPr id="81" name="CustomShape 41"/>
            <p:cNvSpPr/>
            <p:nvPr/>
          </p:nvSpPr>
          <p:spPr>
            <a:xfrm>
              <a:off x="4799880" y="5776560"/>
              <a:ext cx="645480" cy="3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92d05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82" name="CustomShape 42"/>
            <p:cNvSpPr/>
            <p:nvPr/>
          </p:nvSpPr>
          <p:spPr>
            <a:xfrm flipV="1">
              <a:off x="4816080" y="5199480"/>
              <a:ext cx="360" cy="5925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0070c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83" name="CustomShape 43"/>
            <p:cNvSpPr/>
            <p:nvPr/>
          </p:nvSpPr>
          <p:spPr>
            <a:xfrm flipH="1">
              <a:off x="4541040" y="5776560"/>
              <a:ext cx="273960" cy="30672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ff000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</p:grpSp>
      <p:sp>
        <p:nvSpPr>
          <p:cNvPr id="84" name="CustomShape 44"/>
          <p:cNvSpPr/>
          <p:nvPr/>
        </p:nvSpPr>
        <p:spPr>
          <a:xfrm flipH="1" flipV="1">
            <a:off x="5281560" y="5519880"/>
            <a:ext cx="358920" cy="2628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38160">
            <a:solidFill>
              <a:schemeClr val="tx1"/>
            </a:solidFill>
            <a:tailEnd len="med" type="triangle" w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5" name="CustomShape 45"/>
          <p:cNvSpPr/>
          <p:nvPr/>
        </p:nvSpPr>
        <p:spPr>
          <a:xfrm flipH="1" flipV="1">
            <a:off x="4978800" y="5299560"/>
            <a:ext cx="942840" cy="691200"/>
          </a:xfrm>
          <a:custGeom>
            <a:avLst/>
            <a:gdLst/>
            <a:ahLst/>
            <a:rect l="l" t="t" r="r" b="b"/>
            <a:pathLst>
              <a:path w="21600" h="21600">
                <a:moveTo>
                  <a:pt x="0" y="0"/>
                </a:moveTo>
                <a:lnTo>
                  <a:pt x="21600" y="21600"/>
                </a:lnTo>
              </a:path>
            </a:pathLst>
          </a:custGeom>
          <a:noFill/>
          <a:ln w="9360">
            <a:solidFill>
              <a:schemeClr val="tx1"/>
            </a:solidFill>
            <a:prstDash val="sys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86" name="CustomShape 46"/>
          <p:cNvSpPr/>
          <p:nvPr/>
        </p:nvSpPr>
        <p:spPr>
          <a:xfrm rot="16200000">
            <a:off x="3372120" y="1629000"/>
            <a:ext cx="1034280" cy="303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400" spc="-1" strike="noStrike">
                <a:solidFill>
                  <a:srgbClr val="000000"/>
                </a:solidFill>
                <a:latin typeface="Consolas"/>
              </a:rPr>
              <a:t>layers[]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87" name="CustomShape 47"/>
          <p:cNvSpPr/>
          <p:nvPr/>
        </p:nvSpPr>
        <p:spPr>
          <a:xfrm rot="16200000">
            <a:off x="3479400" y="3655080"/>
            <a:ext cx="820080" cy="303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400" spc="-1" strike="noStrike">
                <a:solidFill>
                  <a:srgbClr val="000000"/>
                </a:solidFill>
                <a:latin typeface="Consolas"/>
              </a:rPr>
              <a:t>planes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88" name="CustomShape 48"/>
          <p:cNvSpPr/>
          <p:nvPr/>
        </p:nvSpPr>
        <p:spPr>
          <a:xfrm rot="16200000">
            <a:off x="3532680" y="5317920"/>
            <a:ext cx="713520" cy="303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400" spc="-1" strike="noStrike">
                <a:solidFill>
                  <a:srgbClr val="000000"/>
                </a:solidFill>
                <a:latin typeface="Consolas"/>
              </a:rPr>
              <a:t>lines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89" name="CustomShape 49"/>
          <p:cNvSpPr/>
          <p:nvPr/>
        </p:nvSpPr>
        <p:spPr>
          <a:xfrm>
            <a:off x="4603680" y="697680"/>
            <a:ext cx="1567800" cy="303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400" spc="-1" strike="noStrike">
                <a:solidFill>
                  <a:srgbClr val="000000"/>
                </a:solidFill>
                <a:latin typeface="Consolas"/>
              </a:rPr>
              <a:t>layers[“raw”]</a:t>
            </a:r>
            <a:endParaRPr b="0" lang="en-US" sz="1400" spc="-1" strike="noStrike">
              <a:latin typeface="Arial"/>
            </a:endParaRPr>
          </a:p>
        </p:txBody>
      </p:sp>
      <p:grpSp>
        <p:nvGrpSpPr>
          <p:cNvPr id="90" name="Group 50"/>
          <p:cNvGrpSpPr/>
          <p:nvPr/>
        </p:nvGrpSpPr>
        <p:grpSpPr>
          <a:xfrm>
            <a:off x="6553800" y="1890000"/>
            <a:ext cx="904320" cy="883800"/>
            <a:chOff x="6553800" y="1890000"/>
            <a:chExt cx="904320" cy="883800"/>
          </a:xfrm>
        </p:grpSpPr>
        <p:sp>
          <p:nvSpPr>
            <p:cNvPr id="91" name="CustomShape 51"/>
            <p:cNvSpPr/>
            <p:nvPr/>
          </p:nvSpPr>
          <p:spPr>
            <a:xfrm>
              <a:off x="6812640" y="2467080"/>
              <a:ext cx="645480" cy="3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92d05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92" name="CustomShape 52"/>
            <p:cNvSpPr/>
            <p:nvPr/>
          </p:nvSpPr>
          <p:spPr>
            <a:xfrm flipV="1">
              <a:off x="6828480" y="1890000"/>
              <a:ext cx="360" cy="59256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0070c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  <p:sp>
          <p:nvSpPr>
            <p:cNvPr id="93" name="CustomShape 53"/>
            <p:cNvSpPr/>
            <p:nvPr/>
          </p:nvSpPr>
          <p:spPr>
            <a:xfrm flipH="1">
              <a:off x="6553440" y="2467080"/>
              <a:ext cx="273960" cy="306720"/>
            </a:xfrm>
            <a:custGeom>
              <a:avLst/>
              <a:gdLst/>
              <a:ahLst/>
              <a:rect l="l" t="t" r="r" b="b"/>
              <a:pathLst>
                <a:path w="21600" h="21600">
                  <a:moveTo>
                    <a:pt x="0" y="0"/>
                  </a:moveTo>
                  <a:lnTo>
                    <a:pt x="21600" y="21600"/>
                  </a:lnTo>
                </a:path>
              </a:pathLst>
            </a:custGeom>
            <a:noFill/>
            <a:ln w="38160">
              <a:solidFill>
                <a:srgbClr val="ff0000"/>
              </a:solidFill>
              <a:tailEnd len="med" type="triangle" w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/>
          </p:style>
        </p:sp>
      </p:grpSp>
      <p:sp>
        <p:nvSpPr>
          <p:cNvPr id="94" name="CustomShape 54"/>
          <p:cNvSpPr/>
          <p:nvPr/>
        </p:nvSpPr>
        <p:spPr>
          <a:xfrm>
            <a:off x="7219080" y="14788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5" name="CustomShape 55"/>
          <p:cNvSpPr/>
          <p:nvPr/>
        </p:nvSpPr>
        <p:spPr>
          <a:xfrm>
            <a:off x="7729560" y="22600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6" name="CustomShape 56"/>
          <p:cNvSpPr/>
          <p:nvPr/>
        </p:nvSpPr>
        <p:spPr>
          <a:xfrm>
            <a:off x="8169840" y="19342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7" name="CustomShape 57"/>
          <p:cNvSpPr/>
          <p:nvPr/>
        </p:nvSpPr>
        <p:spPr>
          <a:xfrm>
            <a:off x="1682640" y="176796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8" name="CustomShape 58"/>
          <p:cNvSpPr/>
          <p:nvPr/>
        </p:nvSpPr>
        <p:spPr>
          <a:xfrm>
            <a:off x="1722240" y="155052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99" name="CustomShape 59"/>
          <p:cNvSpPr/>
          <p:nvPr/>
        </p:nvSpPr>
        <p:spPr>
          <a:xfrm>
            <a:off x="2603880" y="183636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0" name="CustomShape 60"/>
          <p:cNvSpPr/>
          <p:nvPr/>
        </p:nvSpPr>
        <p:spPr>
          <a:xfrm>
            <a:off x="2777040" y="191700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1" name="CustomShape 61"/>
          <p:cNvSpPr/>
          <p:nvPr/>
        </p:nvSpPr>
        <p:spPr>
          <a:xfrm>
            <a:off x="2610720" y="19666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2" name="CustomShape 62"/>
          <p:cNvSpPr/>
          <p:nvPr/>
        </p:nvSpPr>
        <p:spPr>
          <a:xfrm>
            <a:off x="2557800" y="216000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3" name="CustomShape 63"/>
          <p:cNvSpPr/>
          <p:nvPr/>
        </p:nvSpPr>
        <p:spPr>
          <a:xfrm>
            <a:off x="2290680" y="22420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4" name="CustomShape 64"/>
          <p:cNvSpPr/>
          <p:nvPr/>
        </p:nvSpPr>
        <p:spPr>
          <a:xfrm>
            <a:off x="2412360" y="243576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5" name="CustomShape 65"/>
          <p:cNvSpPr/>
          <p:nvPr/>
        </p:nvSpPr>
        <p:spPr>
          <a:xfrm>
            <a:off x="2574720" y="256752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6" name="CustomShape 66"/>
          <p:cNvSpPr/>
          <p:nvPr/>
        </p:nvSpPr>
        <p:spPr>
          <a:xfrm>
            <a:off x="2531880" y="240156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7" name="CustomShape 67"/>
          <p:cNvSpPr/>
          <p:nvPr/>
        </p:nvSpPr>
        <p:spPr>
          <a:xfrm>
            <a:off x="2427480" y="255384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8" name="CustomShape 68"/>
          <p:cNvSpPr/>
          <p:nvPr/>
        </p:nvSpPr>
        <p:spPr>
          <a:xfrm>
            <a:off x="2723760" y="239796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09" name="CustomShape 69"/>
          <p:cNvSpPr/>
          <p:nvPr/>
        </p:nvSpPr>
        <p:spPr>
          <a:xfrm>
            <a:off x="5204880" y="166356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0" name="CustomShape 70"/>
          <p:cNvSpPr/>
          <p:nvPr/>
        </p:nvSpPr>
        <p:spPr>
          <a:xfrm>
            <a:off x="5244120" y="144612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1" name="CustomShape 71"/>
          <p:cNvSpPr/>
          <p:nvPr/>
        </p:nvSpPr>
        <p:spPr>
          <a:xfrm>
            <a:off x="5874120" y="173232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2" name="CustomShape 72"/>
          <p:cNvSpPr/>
          <p:nvPr/>
        </p:nvSpPr>
        <p:spPr>
          <a:xfrm>
            <a:off x="6046920" y="181260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3" name="CustomShape 73"/>
          <p:cNvSpPr/>
          <p:nvPr/>
        </p:nvSpPr>
        <p:spPr>
          <a:xfrm>
            <a:off x="5880960" y="18622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4" name="CustomShape 74"/>
          <p:cNvSpPr/>
          <p:nvPr/>
        </p:nvSpPr>
        <p:spPr>
          <a:xfrm>
            <a:off x="5828040" y="205596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5" name="CustomShape 75"/>
          <p:cNvSpPr/>
          <p:nvPr/>
        </p:nvSpPr>
        <p:spPr>
          <a:xfrm>
            <a:off x="5560920" y="213804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6" name="CustomShape 76"/>
          <p:cNvSpPr/>
          <p:nvPr/>
        </p:nvSpPr>
        <p:spPr>
          <a:xfrm>
            <a:off x="5682240" y="233136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7" name="CustomShape 77"/>
          <p:cNvSpPr/>
          <p:nvPr/>
        </p:nvSpPr>
        <p:spPr>
          <a:xfrm>
            <a:off x="5844960" y="246348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8" name="CustomShape 78"/>
          <p:cNvSpPr/>
          <p:nvPr/>
        </p:nvSpPr>
        <p:spPr>
          <a:xfrm>
            <a:off x="5802120" y="229716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19" name="CustomShape 79"/>
          <p:cNvSpPr/>
          <p:nvPr/>
        </p:nvSpPr>
        <p:spPr>
          <a:xfrm>
            <a:off x="5697720" y="244980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0" name="CustomShape 80"/>
          <p:cNvSpPr/>
          <p:nvPr/>
        </p:nvSpPr>
        <p:spPr>
          <a:xfrm>
            <a:off x="5994000" y="2293920"/>
            <a:ext cx="75240" cy="75240"/>
          </a:xfrm>
          <a:prstGeom prst="ellipse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1" name="CustomShape 81"/>
          <p:cNvSpPr/>
          <p:nvPr/>
        </p:nvSpPr>
        <p:spPr>
          <a:xfrm>
            <a:off x="6580800" y="697680"/>
            <a:ext cx="2207880" cy="303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400" spc="-1" strike="noStrike">
                <a:solidFill>
                  <a:srgbClr val="000000"/>
                </a:solidFill>
                <a:latin typeface="Consolas"/>
              </a:rPr>
              <a:t>layers[“decimated”]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122" name="CustomShape 82"/>
          <p:cNvSpPr/>
          <p:nvPr/>
        </p:nvSpPr>
        <p:spPr>
          <a:xfrm>
            <a:off x="11078640" y="1741680"/>
            <a:ext cx="499680" cy="303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400" spc="-1" strike="noStrike">
                <a:solidFill>
                  <a:srgbClr val="000000"/>
                </a:solidFill>
                <a:latin typeface="Consolas"/>
              </a:rPr>
              <a:t>...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123" name="CustomShape 83"/>
          <p:cNvSpPr/>
          <p:nvPr/>
        </p:nvSpPr>
        <p:spPr>
          <a:xfrm>
            <a:off x="3295080" y="365760"/>
            <a:ext cx="427320" cy="6219720"/>
          </a:xfrm>
          <a:prstGeom prst="leftBrace">
            <a:avLst>
              <a:gd name="adj1" fmla="val 44331"/>
              <a:gd name="adj2" fmla="val 26189"/>
            </a:avLst>
          </a:prstGeom>
          <a:noFill/>
          <a:ln w="1908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/>
        </p:style>
      </p:sp>
      <p:sp>
        <p:nvSpPr>
          <p:cNvPr id="124" name="CustomShape 84"/>
          <p:cNvSpPr/>
          <p:nvPr/>
        </p:nvSpPr>
        <p:spPr>
          <a:xfrm>
            <a:off x="3753720" y="6240240"/>
            <a:ext cx="3806640" cy="3031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400" spc="-1" strike="noStrike">
                <a:solidFill>
                  <a:srgbClr val="000000"/>
                </a:solidFill>
                <a:latin typeface="Consolas"/>
              </a:rPr>
              <a:t>Optional attributes: “id”, “label”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125" name="CustomShape 85"/>
          <p:cNvSpPr/>
          <p:nvPr/>
        </p:nvSpPr>
        <p:spPr>
          <a:xfrm>
            <a:off x="9032040" y="697680"/>
            <a:ext cx="1673280" cy="3034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400" spc="-1" strike="noStrike">
                <a:solidFill>
                  <a:srgbClr val="000000"/>
                </a:solidFill>
                <a:latin typeface="Consolas"/>
              </a:rPr>
              <a:t>layers[“grid”]</a:t>
            </a:r>
            <a:endParaRPr b="0" lang="en-US" sz="1400" spc="-1" strike="noStrike">
              <a:latin typeface="Arial"/>
            </a:endParaRPr>
          </a:p>
        </p:txBody>
      </p:sp>
      <p:sp>
        <p:nvSpPr>
          <p:cNvPr id="126" name="CustomShape 86"/>
          <p:cNvSpPr/>
          <p:nvPr/>
        </p:nvSpPr>
        <p:spPr>
          <a:xfrm>
            <a:off x="4504680" y="949680"/>
            <a:ext cx="1766160" cy="288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300" spc="-1" strike="noStrike">
                <a:solidFill>
                  <a:srgbClr val="000000"/>
                </a:solidFill>
                <a:latin typeface="Consolas"/>
              </a:rPr>
              <a:t>Type: </a:t>
            </a:r>
            <a:r>
              <a:rPr b="0" lang="es-ES" sz="1300" spc="-1" strike="noStrike">
                <a:solidFill>
                  <a:srgbClr val="000000"/>
                </a:solidFill>
                <a:latin typeface="Consolas"/>
              </a:rPr>
              <a:t>CPointsM</a:t>
            </a:r>
            <a:r>
              <a:rPr b="0" lang="es-ES" sz="1300" spc="-1" strike="noStrike">
                <a:solidFill>
                  <a:srgbClr val="000000"/>
                </a:solidFill>
                <a:latin typeface="Consolas"/>
              </a:rPr>
              <a:t>ap</a:t>
            </a:r>
            <a:endParaRPr b="0" lang="en-US" sz="1300" spc="-1" strike="noStrike">
              <a:latin typeface="Arial"/>
            </a:endParaRPr>
          </a:p>
        </p:txBody>
      </p:sp>
      <p:sp>
        <p:nvSpPr>
          <p:cNvPr id="127" name="CustomShape 87"/>
          <p:cNvSpPr/>
          <p:nvPr/>
        </p:nvSpPr>
        <p:spPr>
          <a:xfrm>
            <a:off x="6736680" y="949680"/>
            <a:ext cx="1766160" cy="288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300" spc="-1" strike="noStrike">
                <a:solidFill>
                  <a:srgbClr val="000000"/>
                </a:solidFill>
                <a:latin typeface="Consolas"/>
              </a:rPr>
              <a:t>Type: CPointsMap</a:t>
            </a:r>
            <a:endParaRPr b="0" lang="en-US" sz="1300" spc="-1" strike="noStrike">
              <a:latin typeface="Arial"/>
            </a:endParaRPr>
          </a:p>
        </p:txBody>
      </p:sp>
      <p:sp>
        <p:nvSpPr>
          <p:cNvPr id="128" name="CustomShape 88"/>
          <p:cNvSpPr/>
          <p:nvPr/>
        </p:nvSpPr>
        <p:spPr>
          <a:xfrm>
            <a:off x="8745120" y="949680"/>
            <a:ext cx="2359080" cy="288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wrap="none" lIns="90000" rIns="90000" tIns="45000" bIns="45000">
            <a:spAutoFit/>
          </a:bodyPr>
          <a:p>
            <a:pPr>
              <a:lnSpc>
                <a:spcPct val="100000"/>
              </a:lnSpc>
            </a:pPr>
            <a:r>
              <a:rPr b="0" lang="es-ES" sz="1300" spc="-1" strike="noStrike">
                <a:solidFill>
                  <a:srgbClr val="000000"/>
                </a:solidFill>
                <a:latin typeface="Consolas"/>
              </a:rPr>
              <a:t>Type: COccupancyGrid2D</a:t>
            </a:r>
            <a:endParaRPr b="0" lang="en-US" sz="1300" spc="-1" strike="noStrike">
              <a:latin typeface="Arial"/>
            </a:endParaRPr>
          </a:p>
        </p:txBody>
      </p:sp>
      <p:pic>
        <p:nvPicPr>
          <p:cNvPr id="129" name="" descr=""/>
          <p:cNvPicPr/>
          <p:nvPr/>
        </p:nvPicPr>
        <p:blipFill>
          <a:blip r:embed="rId1"/>
          <a:srcRect l="33394" t="36572" r="54067" b="52623"/>
          <a:stretch/>
        </p:blipFill>
        <p:spPr>
          <a:xfrm>
            <a:off x="9235440" y="1436040"/>
            <a:ext cx="1482480" cy="1215720"/>
          </a:xfrm>
          <a:prstGeom prst="rect">
            <a:avLst/>
          </a:prstGeom>
          <a:ln>
            <a:solidFill>
              <a:srgbClr val="000000"/>
            </a:solidFill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73</TotalTime>
  <Application>LibreOffice/6.4.7.2$Linux_X86_64 LibreOffice_project/40$Build-2</Application>
  <Words>26</Words>
  <Paragraphs>7</Paragraphs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2019-06-14T20:23:07Z</dcterms:created>
  <dc:creator>Jose Luis Blanco</dc:creator>
  <dc:description/>
  <dc:language>en-US</dc:language>
  <cp:lastModifiedBy/>
  <dcterms:modified xsi:type="dcterms:W3CDTF">2021-12-01T01:13:49Z</dcterms:modified>
  <cp:revision>24</cp:revision>
  <dc:subject/>
  <dc:title>PowerPoint Presentation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MMClips">
    <vt:i4>0</vt:i4>
  </property>
  <property fmtid="{D5CDD505-2E9C-101B-9397-08002B2CF9AE}" pid="7" name="Notes">
    <vt:i4>0</vt:i4>
  </property>
  <property fmtid="{D5CDD505-2E9C-101B-9397-08002B2CF9AE}" pid="8" name="PresentationFormat">
    <vt:lpwstr>Widescreen</vt:lpwstr>
  </property>
  <property fmtid="{D5CDD505-2E9C-101B-9397-08002B2CF9AE}" pid="9" name="ScaleCrop">
    <vt:bool>0</vt:bool>
  </property>
  <property fmtid="{D5CDD505-2E9C-101B-9397-08002B2CF9AE}" pid="10" name="ShareDoc">
    <vt:bool>0</vt:bool>
  </property>
  <property fmtid="{D5CDD505-2E9C-101B-9397-08002B2CF9AE}" pid="11" name="Slides">
    <vt:i4>1</vt:i4>
  </property>
</Properties>
</file>