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400" d="100"/>
          <a:sy n="400" d="100"/>
        </p:scale>
        <p:origin x="-8214" y="-41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499075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694032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839041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033338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898596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04298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870019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40643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230733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003250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095936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757859-B203-4BCF-8E3F-624DCF70C6AE}" type="datetimeFigureOut">
              <a:rPr lang="es-ES" smtClean="0"/>
              <a:t>23/01/2015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86186A-8C29-427E-8051-2C005C7ED91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192619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574963" y="790629"/>
            <a:ext cx="3568661" cy="180969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6" name="Rounded Rectangle 5"/>
          <p:cNvSpPr/>
          <p:nvPr/>
        </p:nvSpPr>
        <p:spPr>
          <a:xfrm rot="2246827">
            <a:off x="4181392" y="2140277"/>
            <a:ext cx="315843" cy="268302"/>
          </a:xfrm>
          <a:prstGeom prst="roundRect">
            <a:avLst/>
          </a:prstGeom>
          <a:solidFill>
            <a:schemeClr val="bg1">
              <a:lumMod val="6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grpSp>
        <p:nvGrpSpPr>
          <p:cNvPr id="26" name="Group 25"/>
          <p:cNvGrpSpPr/>
          <p:nvPr/>
        </p:nvGrpSpPr>
        <p:grpSpPr>
          <a:xfrm>
            <a:off x="2364104" y="790629"/>
            <a:ext cx="0" cy="4674376"/>
            <a:chOff x="2359629" y="151927"/>
            <a:chExt cx="0" cy="4674376"/>
          </a:xfrm>
        </p:grpSpPr>
        <p:cxnSp>
          <p:nvCxnSpPr>
            <p:cNvPr id="10" name="Straight Connector 9"/>
            <p:cNvCxnSpPr/>
            <p:nvPr/>
          </p:nvCxnSpPr>
          <p:spPr>
            <a:xfrm>
              <a:off x="2359629" y="1229115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>
              <a:off x="2359629" y="1589115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>
              <a:off x="2359629" y="194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>
              <a:off x="2359629" y="230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>
              <a:off x="2359629" y="266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2359629" y="302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>
              <a:off x="2359629" y="338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>
              <a:off x="2359629" y="374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>
              <a:off x="2359629" y="410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>
              <a:off x="2359629" y="446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2359629" y="15192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>
              <a:off x="2359629" y="51192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2359629" y="869115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" name="Group 46"/>
          <p:cNvGrpSpPr/>
          <p:nvPr/>
        </p:nvGrpSpPr>
        <p:grpSpPr>
          <a:xfrm>
            <a:off x="2574963" y="608797"/>
            <a:ext cx="6834376" cy="0"/>
            <a:chOff x="2555913" y="5041217"/>
            <a:chExt cx="6834376" cy="0"/>
          </a:xfrm>
        </p:grpSpPr>
        <p:cxnSp>
          <p:nvCxnSpPr>
            <p:cNvPr id="28" name="Straight Connector 27"/>
            <p:cNvCxnSpPr/>
            <p:nvPr/>
          </p:nvCxnSpPr>
          <p:spPr>
            <a:xfrm rot="16200000">
              <a:off x="3813101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16200000">
              <a:off x="4173101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16200000">
              <a:off x="453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16200000">
              <a:off x="489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 rot="16200000">
              <a:off x="525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16200000">
              <a:off x="561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16200000">
              <a:off x="597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rot="16200000">
              <a:off x="633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 rot="16200000">
              <a:off x="669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6200000">
              <a:off x="705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16200000">
              <a:off x="2735913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6200000">
              <a:off x="3095913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>
              <a:off x="3453101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16200000">
              <a:off x="741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16200000">
              <a:off x="777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16200000">
              <a:off x="813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rot="16200000">
              <a:off x="849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16200000">
              <a:off x="885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6200000">
              <a:off x="921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8" name="TextBox 47"/>
          <p:cNvSpPr txBox="1"/>
          <p:nvPr/>
        </p:nvSpPr>
        <p:spPr>
          <a:xfrm>
            <a:off x="302804" y="608797"/>
            <a:ext cx="170130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dirty="0" smtClean="0"/>
              <a:t>478 x 232 </a:t>
            </a:r>
            <a:r>
              <a:rPr lang="es-ES" dirty="0" err="1" smtClean="0"/>
              <a:t>px</a:t>
            </a:r>
            <a:endParaRPr lang="es-ES" dirty="0" smtClean="0"/>
          </a:p>
          <a:p>
            <a:r>
              <a:rPr lang="es-ES" dirty="0" smtClean="0"/>
              <a:t>8 x 4 m</a:t>
            </a:r>
          </a:p>
          <a:p>
            <a:r>
              <a:rPr lang="es-ES" dirty="0" smtClean="0">
                <a:sym typeface="Wingdings" panose="05000000000000000000" pitchFamily="2" charset="2"/>
              </a:rPr>
              <a:t> ~ 0,017 m/</a:t>
            </a:r>
            <a:r>
              <a:rPr lang="es-ES" dirty="0" err="1" smtClean="0">
                <a:sym typeface="Wingdings" panose="05000000000000000000" pitchFamily="2" charset="2"/>
              </a:rPr>
              <a:t>px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24488798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574963" y="790629"/>
            <a:ext cx="6474376" cy="395437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grpSp>
        <p:nvGrpSpPr>
          <p:cNvPr id="26" name="Group 25"/>
          <p:cNvGrpSpPr/>
          <p:nvPr/>
        </p:nvGrpSpPr>
        <p:grpSpPr>
          <a:xfrm>
            <a:off x="2364104" y="790629"/>
            <a:ext cx="0" cy="4674376"/>
            <a:chOff x="2359629" y="151927"/>
            <a:chExt cx="0" cy="4674376"/>
          </a:xfrm>
        </p:grpSpPr>
        <p:cxnSp>
          <p:nvCxnSpPr>
            <p:cNvPr id="10" name="Straight Connector 9"/>
            <p:cNvCxnSpPr/>
            <p:nvPr/>
          </p:nvCxnSpPr>
          <p:spPr>
            <a:xfrm>
              <a:off x="2359629" y="1229115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>
              <a:off x="2359629" y="1589115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>
              <a:off x="2359629" y="194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>
              <a:off x="2359629" y="230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>
              <a:off x="2359629" y="266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2359629" y="302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>
              <a:off x="2359629" y="338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>
              <a:off x="2359629" y="374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>
              <a:off x="2359629" y="410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>
              <a:off x="2359629" y="446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2359629" y="15192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>
              <a:off x="2359629" y="51192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2359629" y="869115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" name="Group 46"/>
          <p:cNvGrpSpPr/>
          <p:nvPr/>
        </p:nvGrpSpPr>
        <p:grpSpPr>
          <a:xfrm>
            <a:off x="2574963" y="608797"/>
            <a:ext cx="6834376" cy="0"/>
            <a:chOff x="2555913" y="5041217"/>
            <a:chExt cx="6834376" cy="0"/>
          </a:xfrm>
        </p:grpSpPr>
        <p:cxnSp>
          <p:nvCxnSpPr>
            <p:cNvPr id="28" name="Straight Connector 27"/>
            <p:cNvCxnSpPr/>
            <p:nvPr/>
          </p:nvCxnSpPr>
          <p:spPr>
            <a:xfrm rot="16200000">
              <a:off x="3813101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16200000">
              <a:off x="4173101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16200000">
              <a:off x="453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16200000">
              <a:off x="489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 rot="16200000">
              <a:off x="525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16200000">
              <a:off x="561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16200000">
              <a:off x="597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rot="16200000">
              <a:off x="633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 rot="16200000">
              <a:off x="669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6200000">
              <a:off x="705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16200000">
              <a:off x="2735913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6200000">
              <a:off x="3095913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>
              <a:off x="3453101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16200000">
              <a:off x="741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16200000">
              <a:off x="777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16200000">
              <a:off x="813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rot="16200000">
              <a:off x="849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16200000">
              <a:off x="885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6200000">
              <a:off x="921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8" name="TextBox 47"/>
          <p:cNvSpPr txBox="1"/>
          <p:nvPr/>
        </p:nvSpPr>
        <p:spPr>
          <a:xfrm>
            <a:off x="302804" y="608797"/>
            <a:ext cx="170130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dirty="0" smtClean="0"/>
              <a:t>478 x 232 </a:t>
            </a:r>
            <a:r>
              <a:rPr lang="es-ES" dirty="0" err="1" smtClean="0"/>
              <a:t>px</a:t>
            </a:r>
            <a:endParaRPr lang="es-ES" dirty="0" smtClean="0"/>
          </a:p>
          <a:p>
            <a:r>
              <a:rPr lang="es-ES" dirty="0" smtClean="0"/>
              <a:t>8 x 4 m</a:t>
            </a:r>
          </a:p>
          <a:p>
            <a:r>
              <a:rPr lang="es-ES" dirty="0" smtClean="0">
                <a:sym typeface="Wingdings" panose="05000000000000000000" pitchFamily="2" charset="2"/>
              </a:rPr>
              <a:t> ~ 0,017 m/</a:t>
            </a:r>
            <a:r>
              <a:rPr lang="es-ES" dirty="0" err="1" smtClean="0">
                <a:sym typeface="Wingdings" panose="05000000000000000000" pitchFamily="2" charset="2"/>
              </a:rPr>
              <a:t>px</a:t>
            </a:r>
            <a:endParaRPr lang="es-E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3940258" y="2765005"/>
            <a:ext cx="1938161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/>
          <p:cNvCxnSpPr/>
          <p:nvPr/>
        </p:nvCxnSpPr>
        <p:spPr>
          <a:xfrm>
            <a:off x="3940258" y="4165010"/>
            <a:ext cx="1938161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Connector 50"/>
          <p:cNvCxnSpPr/>
          <p:nvPr/>
        </p:nvCxnSpPr>
        <p:spPr>
          <a:xfrm flipV="1">
            <a:off x="3940258" y="2765005"/>
            <a:ext cx="0" cy="140000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/>
          <p:cNvCxnSpPr/>
          <p:nvPr/>
        </p:nvCxnSpPr>
        <p:spPr>
          <a:xfrm>
            <a:off x="5878419" y="2765005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/>
          <p:cNvCxnSpPr/>
          <p:nvPr/>
        </p:nvCxnSpPr>
        <p:spPr>
          <a:xfrm>
            <a:off x="5878419" y="3985010"/>
            <a:ext cx="0" cy="18000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320622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574963" y="790629"/>
            <a:ext cx="6834376" cy="467437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grpSp>
        <p:nvGrpSpPr>
          <p:cNvPr id="26" name="Group 25"/>
          <p:cNvGrpSpPr/>
          <p:nvPr/>
        </p:nvGrpSpPr>
        <p:grpSpPr>
          <a:xfrm>
            <a:off x="2364104" y="790629"/>
            <a:ext cx="0" cy="4674376"/>
            <a:chOff x="2359629" y="151927"/>
            <a:chExt cx="0" cy="4674376"/>
          </a:xfrm>
        </p:grpSpPr>
        <p:cxnSp>
          <p:nvCxnSpPr>
            <p:cNvPr id="10" name="Straight Connector 9"/>
            <p:cNvCxnSpPr/>
            <p:nvPr/>
          </p:nvCxnSpPr>
          <p:spPr>
            <a:xfrm>
              <a:off x="2359629" y="1229115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>
              <a:off x="2359629" y="1589115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>
              <a:off x="2359629" y="194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>
              <a:off x="2359629" y="230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>
              <a:off x="2359629" y="266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2359629" y="302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>
              <a:off x="2359629" y="338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>
              <a:off x="2359629" y="374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>
              <a:off x="2359629" y="410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>
              <a:off x="2359629" y="4466303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2359629" y="15192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>
              <a:off x="2359629" y="51192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2359629" y="869115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" name="Group 46"/>
          <p:cNvGrpSpPr/>
          <p:nvPr/>
        </p:nvGrpSpPr>
        <p:grpSpPr>
          <a:xfrm>
            <a:off x="2574963" y="608797"/>
            <a:ext cx="6834376" cy="0"/>
            <a:chOff x="2555913" y="5041217"/>
            <a:chExt cx="6834376" cy="0"/>
          </a:xfrm>
        </p:grpSpPr>
        <p:cxnSp>
          <p:nvCxnSpPr>
            <p:cNvPr id="28" name="Straight Connector 27"/>
            <p:cNvCxnSpPr/>
            <p:nvPr/>
          </p:nvCxnSpPr>
          <p:spPr>
            <a:xfrm rot="16200000">
              <a:off x="3813101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16200000">
              <a:off x="4173101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16200000">
              <a:off x="453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16200000">
              <a:off x="489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 rot="16200000">
              <a:off x="525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16200000">
              <a:off x="561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16200000">
              <a:off x="597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rot="16200000">
              <a:off x="633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 rot="16200000">
              <a:off x="669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6200000">
              <a:off x="705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16200000">
              <a:off x="2735913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6200000">
              <a:off x="3095913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>
              <a:off x="3453101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16200000">
              <a:off x="741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16200000">
              <a:off x="777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16200000">
              <a:off x="813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rot="16200000">
              <a:off x="849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16200000">
              <a:off x="885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6200000">
              <a:off x="9210289" y="4861217"/>
              <a:ext cx="0" cy="360000"/>
            </a:xfrm>
            <a:prstGeom prst="line">
              <a:avLst/>
            </a:prstGeom>
            <a:ln>
              <a:headEnd type="diamond" w="med" len="med"/>
              <a:tailEnd type="diamond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8" name="TextBox 47"/>
          <p:cNvSpPr txBox="1"/>
          <p:nvPr/>
        </p:nvSpPr>
        <p:spPr>
          <a:xfrm>
            <a:off x="302804" y="608797"/>
            <a:ext cx="170130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dirty="0" smtClean="0"/>
              <a:t>478 x 232 </a:t>
            </a:r>
            <a:r>
              <a:rPr lang="es-ES" dirty="0" err="1" smtClean="0"/>
              <a:t>px</a:t>
            </a:r>
            <a:endParaRPr lang="es-ES" dirty="0" smtClean="0"/>
          </a:p>
          <a:p>
            <a:r>
              <a:rPr lang="es-ES" dirty="0" smtClean="0"/>
              <a:t>8 x 4 m</a:t>
            </a:r>
          </a:p>
          <a:p>
            <a:r>
              <a:rPr lang="es-ES" dirty="0" smtClean="0">
                <a:sym typeface="Wingdings" panose="05000000000000000000" pitchFamily="2" charset="2"/>
              </a:rPr>
              <a:t> ~ 0,017 m/</a:t>
            </a:r>
            <a:r>
              <a:rPr lang="es-ES" dirty="0" err="1" smtClean="0">
                <a:sym typeface="Wingdings" panose="05000000000000000000" pitchFamily="2" charset="2"/>
              </a:rPr>
              <a:t>px</a:t>
            </a:r>
            <a:endParaRPr lang="es-ES" dirty="0"/>
          </a:p>
        </p:txBody>
      </p:sp>
      <p:sp>
        <p:nvSpPr>
          <p:cNvPr id="49" name="Rounded Rectangle 48"/>
          <p:cNvSpPr/>
          <p:nvPr/>
        </p:nvSpPr>
        <p:spPr>
          <a:xfrm rot="5400000">
            <a:off x="4836036" y="1266369"/>
            <a:ext cx="1062374" cy="318995"/>
          </a:xfrm>
          <a:prstGeom prst="roundRect">
            <a:avLst/>
          </a:prstGeom>
          <a:solidFill>
            <a:schemeClr val="bg1">
              <a:lumMod val="6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54" name="Rounded Rectangle 53"/>
          <p:cNvSpPr/>
          <p:nvPr/>
        </p:nvSpPr>
        <p:spPr>
          <a:xfrm rot="19800000">
            <a:off x="6160567" y="2536815"/>
            <a:ext cx="1321468" cy="318995"/>
          </a:xfrm>
          <a:prstGeom prst="roundRect">
            <a:avLst/>
          </a:prstGeom>
          <a:solidFill>
            <a:schemeClr val="bg1">
              <a:lumMod val="6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55" name="Rounded Rectangle 54"/>
          <p:cNvSpPr/>
          <p:nvPr/>
        </p:nvSpPr>
        <p:spPr>
          <a:xfrm rot="334203">
            <a:off x="2837987" y="2915758"/>
            <a:ext cx="3121822" cy="318995"/>
          </a:xfrm>
          <a:prstGeom prst="roundRect">
            <a:avLst/>
          </a:prstGeom>
          <a:solidFill>
            <a:schemeClr val="bg1">
              <a:lumMod val="6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56" name="Rounded Rectangle 55"/>
          <p:cNvSpPr/>
          <p:nvPr/>
        </p:nvSpPr>
        <p:spPr>
          <a:xfrm rot="4693677">
            <a:off x="6895938" y="3675402"/>
            <a:ext cx="1057371" cy="318995"/>
          </a:xfrm>
          <a:prstGeom prst="roundRect">
            <a:avLst/>
          </a:prstGeom>
          <a:solidFill>
            <a:schemeClr val="bg1">
              <a:lumMod val="6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57" name="Rounded Rectangle 56"/>
          <p:cNvSpPr/>
          <p:nvPr/>
        </p:nvSpPr>
        <p:spPr>
          <a:xfrm rot="6929042">
            <a:off x="5057278" y="4828859"/>
            <a:ext cx="617966" cy="318995"/>
          </a:xfrm>
          <a:prstGeom prst="roundRect">
            <a:avLst/>
          </a:prstGeom>
          <a:solidFill>
            <a:schemeClr val="bg1">
              <a:lumMod val="6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550104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88</TotalTime>
  <Words>36</Words>
  <Application>Microsoft Office PowerPoint</Application>
  <PresentationFormat>Widescreen</PresentationFormat>
  <Paragraphs>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Wingdings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Jose Luis</dc:creator>
  <cp:lastModifiedBy>Jose Luis</cp:lastModifiedBy>
  <cp:revision>29</cp:revision>
  <dcterms:created xsi:type="dcterms:W3CDTF">2015-01-22T19:25:31Z</dcterms:created>
  <dcterms:modified xsi:type="dcterms:W3CDTF">2015-01-23T02:39:05Z</dcterms:modified>
</cp:coreProperties>
</file>

<file path=docProps/thumbnail.jpeg>
</file>